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5" r:id="rId5"/>
    <p:sldId id="272" r:id="rId6"/>
    <p:sldId id="259" r:id="rId7"/>
    <p:sldId id="260" r:id="rId8"/>
    <p:sldId id="261" r:id="rId9"/>
    <p:sldId id="262" r:id="rId10"/>
    <p:sldId id="268" r:id="rId11"/>
    <p:sldId id="263" r:id="rId12"/>
    <p:sldId id="264" r:id="rId13"/>
    <p:sldId id="265" r:id="rId14"/>
    <p:sldId id="266" r:id="rId15"/>
    <p:sldId id="267" r:id="rId16"/>
    <p:sldId id="270" r:id="rId17"/>
    <p:sldId id="271" r:id="rId18"/>
    <p:sldId id="258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FB8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rgbClr val="BDFB8F">
                <a:alpha val="6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F550A-A59E-4939-86E7-4085C4F135A8}" type="datetimeFigureOut">
              <a:rPr lang="ru-RU" smtClean="0"/>
              <a:pPr/>
              <a:t>03.11.2014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EA9D7-C984-4FD3-93CE-70A5A447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55576" y="2564904"/>
            <a:ext cx="76328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«Развитие биологии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огненные годы войны»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МБОУ «Средняя общеобразовательная </a:t>
            </a:r>
            <a:r>
              <a:rPr lang="ru-RU" b="1" dirty="0" err="1" smtClean="0"/>
              <a:t>татарско</a:t>
            </a:r>
            <a:r>
              <a:rPr lang="ru-RU" b="1" dirty="0" smtClean="0"/>
              <a:t> – русская школа № 113</a:t>
            </a:r>
          </a:p>
          <a:p>
            <a:pPr algn="ctr"/>
            <a:r>
              <a:rPr lang="ru-RU" b="1" dirty="0" smtClean="0"/>
              <a:t> Ново – Савиновского района г. Казани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96136" y="594928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Составили:</a:t>
            </a:r>
          </a:p>
          <a:p>
            <a:r>
              <a:rPr lang="ru-RU" dirty="0" smtClean="0"/>
              <a:t>Ученики 8а класса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vov.bio.msu.ru/res/DictionaryPage/45/IMAGE_FILENAME/tromb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04664"/>
            <a:ext cx="3600400" cy="3600401"/>
          </a:xfrm>
          <a:prstGeom prst="rect">
            <a:avLst/>
          </a:prstGeom>
          <a:noFill/>
        </p:spPr>
      </p:pic>
      <p:pic>
        <p:nvPicPr>
          <p:cNvPr id="24582" name="Picture 6" descr="http://vov.bio.msu.ru/res/DictionaryAttachment/76/DOC_FILENAME/%D0%B4%D0%BE%D0%BA%D1%83%D0%BC%D0%B5%D0%BD%D1%82-1941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4267941" cy="53684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60032" y="4149080"/>
            <a:ext cx="4283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</a:t>
            </a:r>
            <a:r>
              <a:rPr lang="ru-RU" sz="2400" b="1" dirty="0"/>
              <a:t>. Крушинский, специалист по физиологии и поведению животных в июле 1941 года предложил совершенно новый метод подготовки собак для борьбы с танками, а также для вывоза раненых.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79512" y="332656"/>
            <a:ext cx="45540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932040" y="836712"/>
            <a:ext cx="412650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5536" y="4293096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Л.В. Катин-Ярцев и Л.И.Иванов  вывели три новых сорта картофеля, эффективных для возделывания в условиях Сибири. Сорта отличались высоким содержанием крахмала, устойчивостью к засухе и пониженным температурам. Урожайность их была выше на 20% районированных раньше сортов.</a:t>
            </a:r>
            <a:endParaRPr lang="ru-RU" sz="2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48680"/>
            <a:ext cx="371000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3725946" cy="328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1520" y="4437112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Директор </a:t>
            </a:r>
            <a:r>
              <a:rPr lang="ru-RU" sz="2400" b="1" dirty="0" err="1" smtClean="0"/>
              <a:t>Грибовской</a:t>
            </a:r>
            <a:r>
              <a:rPr lang="ru-RU" sz="2400" b="1" dirty="0" smtClean="0"/>
              <a:t> селекционной овощной станции (под Москвой) Е.И.Ушакова и селекционер этой станции </a:t>
            </a:r>
            <a:r>
              <a:rPr lang="ru-RU" sz="2400" b="1" dirty="0" err="1" smtClean="0"/>
              <a:t>А.В.Алапатьев</a:t>
            </a:r>
            <a:r>
              <a:rPr lang="ru-RU" sz="2400" b="1" dirty="0" smtClean="0"/>
              <a:t>, успешно работали над созданием новых сортов овощных культур.</a:t>
            </a:r>
            <a:endParaRPr lang="ru-RU" sz="2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З.В.Ермольева (1898–1974)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316835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 rot="10800000" flipV="1">
            <a:off x="107504" y="4653136"/>
            <a:ext cx="45365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Ее научный подвиг лег в основу пьесы «Сильнее смерти», поставленной в 1939 году на сцене московского Камерного театра.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Магдалина Петровна Покровская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испытала на себе действие созданной ею противочумной вакцины.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Этот, и последовавшие за ним другие подобного рода опыты проводились тайно.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4339" name="Picture 3" descr="http://s39.radikal.ru/i085/1103/b1/3f2d702f8ca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3024336" cy="415991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860032" y="4437112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Покровская решила испытать действие прививок на себе. Ее друг и товарищ по научной работе - доктор Эрлих - тоже потребовал права участвовать в этом опыте. Покровская и Эрлих верили, что созданная ими культура AMP - не враг, а верный друг человека.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Гаузе Георгий Франце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3456384" cy="44775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67944" y="1268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С</a:t>
            </a:r>
            <a:r>
              <a:rPr lang="ru-RU" sz="2400" b="1" dirty="0" smtClean="0"/>
              <a:t>оветский </a:t>
            </a:r>
            <a:r>
              <a:rPr lang="ru-RU" sz="2400" b="1" dirty="0"/>
              <a:t>микробиолог, эволюционист, академик </a:t>
            </a:r>
            <a:r>
              <a:rPr lang="ru-RU" sz="2400" b="1" dirty="0" smtClean="0"/>
              <a:t>, </a:t>
            </a:r>
            <a:r>
              <a:rPr lang="ru-RU" sz="2400" b="1" dirty="0"/>
              <a:t>один из основоположников </a:t>
            </a:r>
            <a:r>
              <a:rPr lang="ru-RU" sz="2400" b="1" dirty="0" smtClean="0"/>
              <a:t>экологии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01317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/>
              <a:t>Георгий </a:t>
            </a:r>
            <a:r>
              <a:rPr lang="ru-RU" sz="3200" b="1" dirty="0" err="1" smtClean="0"/>
              <a:t>Францевич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Гаузе</a:t>
            </a:r>
            <a:r>
              <a:rPr lang="ru-RU" sz="3200" b="1" dirty="0" smtClean="0"/>
              <a:t> </a:t>
            </a:r>
            <a:endParaRPr lang="ru-RU" sz="3200" b="1" dirty="0"/>
          </a:p>
        </p:txBody>
      </p:sp>
      <p:pic>
        <p:nvPicPr>
          <p:cNvPr id="5" name="Picture 4" descr="http://vov.bio.msu.ru/i/lent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17032"/>
            <a:ext cx="1872208" cy="13647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ov.bio.msu.ru/res/DictionaryAttachment/86/DOC_FILENAME/%D0%BA%D0%BD%D0%B8%D0%B3%D0%B0-40001.jpg"/>
          <p:cNvPicPr>
            <a:picLocks noChangeAspect="1" noChangeArrowheads="1"/>
          </p:cNvPicPr>
          <p:nvPr/>
        </p:nvPicPr>
        <p:blipFill>
          <a:blip r:embed="rId2" cstate="print"/>
          <a:srcRect l="23875" t="8215" r="56106" b="56232"/>
          <a:stretch>
            <a:fillRect/>
          </a:stretch>
        </p:blipFill>
        <p:spPr bwMode="auto">
          <a:xfrm>
            <a:off x="467544" y="332656"/>
            <a:ext cx="3528392" cy="41764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4581128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Профессор Б.А.Кудряшов и научный сотрудник А.А.Пугачева в лаборатории 1941года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1916832"/>
            <a:ext cx="410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Проводил исследования витамина Е. К.</a:t>
            </a:r>
            <a:endParaRPr lang="ru-RU" sz="3600" dirty="0"/>
          </a:p>
        </p:txBody>
      </p:sp>
      <p:pic>
        <p:nvPicPr>
          <p:cNvPr id="7" name="Picture 4" descr="http://vov.bio.msu.ru/i/lent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5085184"/>
            <a:ext cx="1872208" cy="13647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vov.bio.msu.ru/res/DictionaryPage/304/IMAGE_FILENAME/%D1%84%D0%BE%D1%82%D0%BE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971925" cy="5715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6237312"/>
            <a:ext cx="2913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Северин</a:t>
            </a:r>
            <a:r>
              <a:rPr lang="ru-RU" dirty="0"/>
              <a:t> Сергей Евгеньевич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148478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В период войны вёл большую работу по подготовке кадров медицинских работников для фронта. Руководил работой лаборатории, синтезирующей фармакологические соединения, работал над проблемой консервирования крови, а также вёл большую просветительскую работу, читая лекции рабочим, врачам, медсёстрам.</a:t>
            </a:r>
          </a:p>
          <a:p>
            <a:r>
              <a:rPr lang="ru-RU" b="1" dirty="0"/>
              <a:t>За самоотверженный труд в период Великой Отечественной войны награждён медалями «За доблестный труд в период Великой Отечественной войны», «Отличник здравоохранения», в 1945 году награждён Орденом Трудового Красного Знамен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vov.bio.msu.ru/res/DictionaryPage/80/IMAGE_FILENAME/%D1%84%D0%BE%D1%82%D0%BE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312368" cy="49137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23928" y="1844824"/>
            <a:ext cx="4896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Родился в 1923 году в Москве.</a:t>
            </a:r>
          </a:p>
          <a:p>
            <a:r>
              <a:rPr lang="ru-RU" dirty="0"/>
              <a:t>23 июля 1941 года вступил в ряды РККА. В 1942 году был направлен в 1-ое Горьковское танковое училище, в 1943 году после окончания училища направлен на 4-й Украинский фронт, потом 1-ый Прибалтийский и 2-й Прибалтийский фронты. Был ранен и контужен. Награждён Орденом Красной звезды. В 1945 году демобилизовался по ранению в звании гвардии лейтенанта. Поступил на биофак в 1946 году, в 1952 году окончил </a:t>
            </a:r>
            <a:r>
              <a:rPr lang="ru-RU" b="1" cap="all" dirty="0"/>
              <a:t>КАФЕДРУ БИОХИМИИ РАСТЕНИЙ </a:t>
            </a:r>
            <a:r>
              <a:rPr lang="ru-RU" dirty="0"/>
              <a:t>по </a:t>
            </a:r>
            <a:r>
              <a:rPr lang="ru-RU" b="1" cap="all" dirty="0"/>
              <a:t>СПЕЦИАЛЬНОСТИ ФИЗИОЛОГИЯ РАСТЕНИЙ.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404664"/>
            <a:ext cx="4859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Ерофеев Николай Гаврилович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0131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Всесоюзная академия сельскохозяйственных наук имени В.И.Ленина осуществляла научную разработку проблем сельскохозяйственного производства</a:t>
            </a:r>
            <a:endParaRPr lang="ru-RU" sz="24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442849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80728"/>
            <a:ext cx="42470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vov.bio.msu.ru/res/DictionaryPage/61/IMAGE_FILENAME/%D0%91%D0%BE%D1%87%D0%B0%D1%80%D0%BE%D0%B2%20%D0%AE.%D0%A1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3384376" cy="45225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8024" y="332656"/>
            <a:ext cx="417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Бочаров Юрий Сергеевич</a:t>
            </a:r>
          </a:p>
        </p:txBody>
      </p:sp>
      <p:pic>
        <p:nvPicPr>
          <p:cNvPr id="30724" name="Picture 4" descr="http://vov.bio.msu.ru/res/DICTIONARY_PAGE61/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869160"/>
            <a:ext cx="3973936" cy="1703116"/>
          </a:xfrm>
          <a:prstGeom prst="rect">
            <a:avLst/>
          </a:prstGeom>
          <a:noFill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 rot="10800000" flipV="1">
            <a:off x="4752528" y="2363396"/>
            <a:ext cx="43914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Родился 31 января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1924 г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 в городе Серпухове Московской области в семье военнослужащего. Еще в школе участвовал в походах геологического кружка и его школьные работы в разные довоенные годы были опубликованы в журнале «Юный натуралист».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Цель проекта: 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выяснение вклада ученых-биологов в победу русского народа над немецко-фашистскими интервентами в огненные годы Великой Отечественной войны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348880"/>
            <a:ext cx="835292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2400" dirty="0" smtClean="0"/>
              <a:t>Задачи проекта:</a:t>
            </a:r>
          </a:p>
          <a:p>
            <a:pPr>
              <a:buNone/>
            </a:pPr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изучить литературу по данному вопросу;</a:t>
            </a:r>
          </a:p>
          <a:p>
            <a:pPr lvl="0"/>
            <a:r>
              <a:rPr lang="ru-RU" dirty="0" smtClean="0"/>
              <a:t>проанализировать и систематизировать материал об основных направлениях исследований по биологии, которые проводились в нашей стране во время войны и имели большое значение для победы русского народа над немецко-фашистскими интервентами;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использовать собранный материал на уроках биологии и во внеклассных мероприятиях нравственно-патриотического характера.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Picture 4" descr="http://vov.bio.msu.ru/i/len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60648"/>
            <a:ext cx="1477088" cy="1076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vov.bio.msu.ru/res/DictionaryPage/368/IMAGE_FILENAME/%D0%A8%D0%B0%D0%BF%D0%BE%D1%87%D0%BA%D0%B0%20%D0%9D.%D0%9C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179273" cy="42484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548680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Шапочка Николай Михайлович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995936" y="1340768"/>
            <a:ext cx="4320480" cy="5170646"/>
          </a:xfrm>
          <a:prstGeom prst="rect">
            <a:avLst/>
          </a:prstGeom>
          <a:solidFill>
            <a:srgbClr val="E9E5D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 1933 году поступил в МГУ, окончил в 1937 году, с 1938 по 1941 г.г. учился в аспирантуре по специальности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АНТРОПОЛОГИЯ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 на биологическом факультете. С 7.07.1941 по 10.1941 год был в народном ополчении, затем работал в госпитале. С 11.1941 г. служил в г. Муроме санинструктором. С 09.1944 до конца войны был в действующей армии. Воевал в артиллерийском полку гвардейской дивизии 2-го Белорусского фронта старшиной медицинской службы. Был награжден орденом Красной звезды, медалями «За освобождение Варшавы», «За взятие Берлина», имел благодарность Верховного Главнокомандующего Советского Союза.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После войны вернулся на биофак —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КАФЕДРУ ДАРВИНИЗМА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защитил кандидатскую диссертацию. Вел философские семинары на факультете.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Скончался 13.06.1988 год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ov.bio.msu.ru/res/DictionaryAttachment/90/DOC_FILENAME/%D0%BA%D0%BD%D0%B8%D0%B3%D0%B0-80001.jpg"/>
          <p:cNvPicPr>
            <a:picLocks noChangeAspect="1" noChangeArrowheads="1"/>
          </p:cNvPicPr>
          <p:nvPr/>
        </p:nvPicPr>
        <p:blipFill>
          <a:blip r:embed="rId2" cstate="print"/>
          <a:srcRect l="5162" t="12500" r="6215"/>
          <a:stretch>
            <a:fillRect/>
          </a:stretch>
        </p:blipFill>
        <p:spPr bwMode="auto">
          <a:xfrm>
            <a:off x="323528" y="2492896"/>
            <a:ext cx="8476370" cy="3456384"/>
          </a:xfrm>
          <a:prstGeom prst="rect">
            <a:avLst/>
          </a:prstGeom>
          <a:noFill/>
        </p:spPr>
      </p:pic>
      <p:pic>
        <p:nvPicPr>
          <p:cNvPr id="26628" name="Picture 4" descr="http://vov.bio.msu.ru/i/lent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60648"/>
            <a:ext cx="1872208" cy="136478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79912" y="620688"/>
            <a:ext cx="3384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1941-1945 годы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vov.bio.msu.ru/res/DICTIONARY_PAGE38/24.p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3810000" cy="2543175"/>
          </a:xfrm>
          <a:prstGeom prst="rect">
            <a:avLst/>
          </a:prstGeom>
          <a:noFill/>
        </p:spPr>
      </p:pic>
      <p:pic>
        <p:nvPicPr>
          <p:cNvPr id="33796" name="Picture 4" descr="http://vov.bio.msu.ru/res/DictionaryPage/38/IMAGE_FILENAME/Udinc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3116570" cy="42210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404664"/>
            <a:ext cx="68591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Юдинцев Сергей Дмитриевич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41490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 первых дней отечественной войны активный участник МПВО, являлся начальником объекта №2.</a:t>
            </a:r>
          </a:p>
          <a:p>
            <a:r>
              <a:rPr lang="ru-RU" dirty="0"/>
              <a:t>Организатор эвакуации биологического факультета.</a:t>
            </a:r>
          </a:p>
          <a:p>
            <a:r>
              <a:rPr lang="ru-RU" dirty="0"/>
              <a:t>С августа 1942 по январь 1943 года исполнял обязанности ректора МГУ.</a:t>
            </a:r>
          </a:p>
          <a:p>
            <a:r>
              <a:rPr lang="ru-RU" dirty="0"/>
              <a:t>Награжден медалью «За оборону Москвы».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vov.bio.msu.ru/res/DictionaryPage/247/IMAGE_FILENAME/%D1%84%D0%BE%D1%82%D0%BE%D0%B3%D1%80.a.JPG"/>
          <p:cNvPicPr>
            <a:picLocks noChangeAspect="1" noChangeArrowheads="1"/>
          </p:cNvPicPr>
          <p:nvPr/>
        </p:nvPicPr>
        <p:blipFill>
          <a:blip r:embed="rId2" cstate="print"/>
          <a:srcRect t="8820" r="12703"/>
          <a:stretch>
            <a:fillRect/>
          </a:stretch>
        </p:blipFill>
        <p:spPr bwMode="auto">
          <a:xfrm>
            <a:off x="179512" y="1268760"/>
            <a:ext cx="3600400" cy="52109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404664"/>
            <a:ext cx="6851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Медведева (Тесленко) Ирина Михайловна</a:t>
            </a:r>
          </a:p>
        </p:txBody>
      </p:sp>
      <p:pic>
        <p:nvPicPr>
          <p:cNvPr id="29700" name="Picture 4" descr="http://vov.bio.msu.ru/res/DICTIONARY_PAGE247/218.pr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24744"/>
            <a:ext cx="3810000" cy="2543175"/>
          </a:xfrm>
          <a:prstGeom prst="rect">
            <a:avLst/>
          </a:prstGeom>
          <a:noFill/>
        </p:spPr>
      </p:pic>
      <p:pic>
        <p:nvPicPr>
          <p:cNvPr id="5" name="Picture 4" descr="http://vov.bio.msu.ru/i/lent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653136"/>
            <a:ext cx="1872208" cy="13647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арина\Мои документы\Биологи в годы войны\картинки\Шехурдин А.П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5976664" cy="42844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54868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А.П. </a:t>
            </a:r>
            <a:r>
              <a:rPr lang="ru-RU" sz="2400" b="1" dirty="0" err="1" smtClean="0"/>
              <a:t>Шехурдин</a:t>
            </a:r>
            <a:r>
              <a:rPr lang="ru-RU" sz="2400" b="1" dirty="0" smtClean="0"/>
              <a:t>, работая в Институте зернового хозяйства </a:t>
            </a:r>
            <a:r>
              <a:rPr lang="ru-RU" sz="2400" b="1" dirty="0" err="1" smtClean="0"/>
              <a:t>Юго-Востока</a:t>
            </a:r>
            <a:r>
              <a:rPr lang="ru-RU" sz="2400" b="1" dirty="0" smtClean="0"/>
              <a:t> (город Саратов), создал новые сорта яровой пшеницы, которые в условиях засушливого Поволжья давали повышенный урожай.</a:t>
            </a:r>
            <a:endParaRPr lang="ru-RU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арина\Мои документы\Биологи в годы войны\картинки\Краснюк А.А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2736304" cy="3224044"/>
          </a:xfrm>
          <a:prstGeom prst="rect">
            <a:avLst/>
          </a:prstGeom>
          <a:noFill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79512" y="3645024"/>
            <a:ext cx="399697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707904" y="4766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err="1" smtClean="0"/>
              <a:t>Авксентий</a:t>
            </a:r>
            <a:r>
              <a:rPr lang="ru-RU" sz="2400" b="1" dirty="0" smtClean="0"/>
              <a:t> Алексеевич </a:t>
            </a:r>
            <a:r>
              <a:rPr lang="ru-RU" sz="2400" b="1" dirty="0" err="1" smtClean="0"/>
              <a:t>Краснюк</a:t>
            </a:r>
            <a:r>
              <a:rPr lang="ru-RU" sz="2400" b="1" dirty="0" smtClean="0"/>
              <a:t> создал знаменитую озимую рожь Волжанку, урожай которой на 2.7 </a:t>
            </a:r>
            <a:r>
              <a:rPr lang="ru-RU" sz="2400" b="1" dirty="0" err="1" smtClean="0"/>
              <a:t>ц</a:t>
            </a:r>
            <a:r>
              <a:rPr lang="ru-RU" sz="2400" b="1" dirty="0" smtClean="0"/>
              <a:t> /га превышал урожаи районированных ранее сортов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3789040"/>
            <a:ext cx="4211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Авксентий</a:t>
            </a:r>
            <a:r>
              <a:rPr lang="ru-RU" sz="2400" b="1" dirty="0" smtClean="0"/>
              <a:t> Алексеевич </a:t>
            </a:r>
            <a:r>
              <a:rPr lang="ru-RU" sz="2400" b="1" dirty="0" err="1" smtClean="0"/>
              <a:t>Краснюк</a:t>
            </a:r>
            <a:r>
              <a:rPr lang="ru-RU" sz="2400" b="1" dirty="0" smtClean="0"/>
              <a:t> создал знаменитую озимую рожь Волжанку, урожай которой на 2.7 </a:t>
            </a:r>
            <a:r>
              <a:rPr lang="ru-RU" sz="2400" b="1" dirty="0" err="1" smtClean="0"/>
              <a:t>ц</a:t>
            </a:r>
            <a:r>
              <a:rPr lang="ru-RU" sz="2400" b="1" dirty="0" smtClean="0"/>
              <a:t> /га превышал урожаи районированных ранее сортов</a:t>
            </a:r>
            <a:endParaRPr lang="ru-RU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арина\Мои документы\Биологи в годы войны\картинки\Лукьяненко П.П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808312" cy="3600400"/>
          </a:xfrm>
          <a:prstGeom prst="rect">
            <a:avLst/>
          </a:prstGeom>
          <a:noFill/>
        </p:spPr>
      </p:pic>
      <p:pic>
        <p:nvPicPr>
          <p:cNvPr id="3" name="Picture 3" descr="C:\Documents and Settings\Марина\Мои документы\Биологи в годы войны\картинки\пшеница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635896" y="404664"/>
            <a:ext cx="4598046" cy="337062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4293096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 smtClean="0"/>
              <a:t>П.П.Лукьяненко с сотрудниками ВАСХНИЛ вывели ценные сорта озимой пшеницы </a:t>
            </a:r>
            <a:r>
              <a:rPr lang="ru-RU" sz="2400" b="1" dirty="0" err="1" smtClean="0"/>
              <a:t>Краснодарка</a:t>
            </a:r>
            <a:r>
              <a:rPr lang="ru-RU" sz="2400" b="1" dirty="0" smtClean="0"/>
              <a:t>, Новоукраинка-83, у которых зерно в колосьях держится до самой осени. Они давали высокие устойчивые урожаи.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Марина\Мои документы\Биологи в годы войны\картинки\Пустовойт В.С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39"/>
            <a:ext cx="2808312" cy="3927709"/>
          </a:xfrm>
          <a:prstGeom prst="rect">
            <a:avLst/>
          </a:prstGeom>
          <a:noFill/>
        </p:spPr>
      </p:pic>
      <p:pic>
        <p:nvPicPr>
          <p:cNvPr id="3" name="Picture 2" descr="C:\Documents and Settings\Марина\Мои документы\Биологи в годы войны\картинки\Подсолнечник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203848" y="260648"/>
            <a:ext cx="5688632" cy="379242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4581128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Выдающийся ученый-селекционер академик В. С.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Пустовойт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работая в годы войны в Казахстане, вывел ценные сорта подсолнечника, которые к концу войны в производственных посевах занимали свыше 200 тыс. гектаров в Саратовской, Волгоградской и Оренбургской областях.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665</Words>
  <Application>Microsoft Office PowerPoint</Application>
  <PresentationFormat>Экран (4:3)</PresentationFormat>
  <Paragraphs>49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</cp:revision>
  <dcterms:created xsi:type="dcterms:W3CDTF">2014-10-31T15:02:00Z</dcterms:created>
  <dcterms:modified xsi:type="dcterms:W3CDTF">2014-11-03T14:28:44Z</dcterms:modified>
</cp:coreProperties>
</file>